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65" r:id="rId6"/>
    <p:sldId id="262" r:id="rId7"/>
    <p:sldId id="260" r:id="rId8"/>
    <p:sldId id="263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7E81CE9-1ABC-F141-A490-DAC9D52B7DAD}">
          <p14:sldIdLst>
            <p14:sldId id="256"/>
            <p14:sldId id="257"/>
            <p14:sldId id="258"/>
            <p14:sldId id="264"/>
            <p14:sldId id="265"/>
            <p14:sldId id="262"/>
            <p14:sldId id="260"/>
            <p14:sldId id="263"/>
            <p14:sldId id="266"/>
          </p14:sldIdLst>
        </p14:section>
        <p14:section name="Untitled Section" id="{1D831922-E5C3-D945-8F90-721A2D26A7E3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2545"/>
    <a:srgbClr val="F32546"/>
    <a:srgbClr val="3C3C3C"/>
    <a:srgbClr val="ED24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11"/>
    <p:restoredTop sz="94656"/>
  </p:normalViewPr>
  <p:slideViewPr>
    <p:cSldViewPr snapToGrid="0" snapToObjects="1">
      <p:cViewPr>
        <p:scale>
          <a:sx n="63" d="100"/>
          <a:sy n="63" d="100"/>
        </p:scale>
        <p:origin x="384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256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97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60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72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058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697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01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225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345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096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318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051F93-10D7-314A-A5F0-A94EE478D37E}" type="datetimeFigureOut">
              <a:rPr lang="en-US" smtClean="0"/>
              <a:t>1/15/17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17F1F-D7EE-2544-B20D-CD5EC0D197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8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14472" y="0"/>
            <a:ext cx="6400800" cy="45720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521716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223520"/>
            <a:ext cx="6400800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1143000"/>
            <a:ext cx="6400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93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712470" y="1215390"/>
            <a:ext cx="6400800" cy="4572000"/>
          </a:xfrm>
          <a:prstGeom prst="rect">
            <a:avLst/>
          </a:prstGeom>
        </p:spPr>
      </p:pic>
      <p:pic>
        <p:nvPicPr>
          <p:cNvPr id="9" name="Picture 8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1200150"/>
            <a:ext cx="6400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4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 rotWithShape="1">
          <a:blip r:embed="rId2"/>
          <a:srcRect r="4702"/>
          <a:stretch/>
        </p:blipFill>
        <p:spPr>
          <a:xfrm>
            <a:off x="1694180" y="980440"/>
            <a:ext cx="6400800" cy="4572000"/>
          </a:xfrm>
          <a:prstGeom prst="rect">
            <a:avLst/>
          </a:prstGeom>
        </p:spPr>
      </p:pic>
      <p:pic>
        <p:nvPicPr>
          <p:cNvPr id="8" name="Picture 7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5534660" y="980440"/>
            <a:ext cx="6400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76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68020" y="1363980"/>
            <a:ext cx="6400800" cy="45720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Picture 5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68020" y="-2712720"/>
            <a:ext cx="6400800" cy="4572000"/>
          </a:xfrm>
          <a:prstGeom prst="rect">
            <a:avLst/>
          </a:prstGeom>
        </p:spPr>
      </p:pic>
      <p:pic>
        <p:nvPicPr>
          <p:cNvPr id="2" name="Picture 1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4037330" y="670560"/>
            <a:ext cx="6400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053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227328" y="703881"/>
            <a:ext cx="6400800" cy="4449451"/>
          </a:xfrm>
          <a:prstGeom prst="rect">
            <a:avLst/>
          </a:prstGeom>
          <a:solidFill>
            <a:srgbClr val="3C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240991"/>
              </p:ext>
            </p:extLst>
          </p:nvPr>
        </p:nvGraphicFramePr>
        <p:xfrm>
          <a:off x="1604264" y="703881"/>
          <a:ext cx="2715768" cy="4449450"/>
        </p:xfrm>
        <a:graphic>
          <a:graphicData uri="http://schemas.openxmlformats.org/drawingml/2006/table">
            <a:tbl>
              <a:tblPr/>
              <a:tblGrid>
                <a:gridCol w="2715768"/>
              </a:tblGrid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Under Arms $7.00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Arms  $14.00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Half Leg  $14.00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Bikini $25.00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Half Stomach  $6.00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122193"/>
              </p:ext>
            </p:extLst>
          </p:nvPr>
        </p:nvGraphicFramePr>
        <p:xfrm>
          <a:off x="4696968" y="703881"/>
          <a:ext cx="2715768" cy="4449450"/>
        </p:xfrm>
        <a:graphic>
          <a:graphicData uri="http://schemas.openxmlformats.org/drawingml/2006/table">
            <a:tbl>
              <a:tblPr/>
              <a:tblGrid>
                <a:gridCol w="2715768"/>
              </a:tblGrid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Leg $20.00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Back  </a:t>
                      </a:r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$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12.00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Half Bikini  $20.00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Stomach $12.00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Body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 $75.00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7482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877568" y="846121"/>
            <a:ext cx="6400800" cy="4572000"/>
            <a:chOff x="1877568" y="846121"/>
            <a:chExt cx="6400800" cy="4572000"/>
          </a:xfrm>
        </p:grpSpPr>
        <p:sp>
          <p:nvSpPr>
            <p:cNvPr id="2" name="Rectangle 1"/>
            <p:cNvSpPr/>
            <p:nvPr/>
          </p:nvSpPr>
          <p:spPr>
            <a:xfrm>
              <a:off x="1877568" y="846121"/>
              <a:ext cx="6400800" cy="4572000"/>
            </a:xfrm>
            <a:prstGeom prst="rect">
              <a:avLst/>
            </a:prstGeom>
            <a:solidFill>
              <a:srgbClr val="F325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2405888" y="1292353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Eyebrow  $4.00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2405888" y="1983285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Upper Lip  $4.00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405888" y="2674217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Forehead  $4.00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428744" y="3506009"/>
              <a:ext cx="187045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Chin  $4.00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631184" y="4110895"/>
              <a:ext cx="36433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Eyelash Extension  $4.00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565648" y="1292353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Full Sides  $4.00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565648" y="1983285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Full Neck  $4.00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565648" y="2674217"/>
              <a:ext cx="245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Full Face  $4.00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631184" y="4797900"/>
              <a:ext cx="3210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schemeClr val="bg1"/>
                  </a:solidFill>
                </a:rPr>
                <a:t>Eyebrow Tinting  $4.00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3225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27328" y="703880"/>
            <a:ext cx="6400800" cy="4572000"/>
          </a:xfrm>
          <a:prstGeom prst="rect">
            <a:avLst/>
          </a:prstGeom>
          <a:solidFill>
            <a:srgbClr val="F325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045925"/>
              </p:ext>
            </p:extLst>
          </p:nvPr>
        </p:nvGraphicFramePr>
        <p:xfrm>
          <a:off x="1401064" y="1182976"/>
          <a:ext cx="2610295" cy="2669670"/>
        </p:xfrm>
        <a:graphic>
          <a:graphicData uri="http://schemas.openxmlformats.org/drawingml/2006/table">
            <a:tbl>
              <a:tblPr/>
              <a:tblGrid>
                <a:gridCol w="2610295"/>
              </a:tblGrid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Bleach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</a:t>
                      </a:r>
                      <a:r>
                        <a:rPr lang="en-US" sz="2400" b="1" i="0" u="none" strike="noStrike" baseline="0" dirty="0" err="1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Reg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$12.00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2545"/>
                    </a:solidFill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Bleach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Gold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 </a:t>
                      </a:r>
                      <a:r>
                        <a:rPr lang="en-US" sz="24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$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12.00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Fruit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Facial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 $35.00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2739048"/>
              </p:ext>
            </p:extLst>
          </p:nvPr>
        </p:nvGraphicFramePr>
        <p:xfrm>
          <a:off x="4153599" y="1182976"/>
          <a:ext cx="3790505" cy="2669670"/>
        </p:xfrm>
        <a:graphic>
          <a:graphicData uri="http://schemas.openxmlformats.org/drawingml/2006/table">
            <a:tbl>
              <a:tblPr/>
              <a:tblGrid>
                <a:gridCol w="3790505"/>
              </a:tblGrid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Silver/Gold/Pearl $40.00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Green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Tea/Saffron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 $45.00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8898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Herbal Facial $35.00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635818"/>
              </p:ext>
            </p:extLst>
          </p:nvPr>
        </p:nvGraphicFramePr>
        <p:xfrm>
          <a:off x="1227328" y="3852646"/>
          <a:ext cx="6400800" cy="889890"/>
        </p:xfrm>
        <a:graphic>
          <a:graphicData uri="http://schemas.openxmlformats.org/drawingml/2006/table">
            <a:tbl>
              <a:tblPr/>
              <a:tblGrid>
                <a:gridCol w="6400800"/>
              </a:tblGrid>
              <a:tr h="8898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Diamond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/Shahnaz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$50.00/$55.00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2545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5390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19632" y="703881"/>
            <a:ext cx="6400800" cy="4449451"/>
          </a:xfrm>
          <a:prstGeom prst="rect">
            <a:avLst/>
          </a:prstGeom>
          <a:solidFill>
            <a:srgbClr val="3C3C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7407760"/>
              </p:ext>
            </p:extLst>
          </p:nvPr>
        </p:nvGraphicFramePr>
        <p:xfrm>
          <a:off x="1280160" y="703881"/>
          <a:ext cx="3039872" cy="3095960"/>
        </p:xfrm>
        <a:graphic>
          <a:graphicData uri="http://schemas.openxmlformats.org/drawingml/2006/table">
            <a:tbl>
              <a:tblPr/>
              <a:tblGrid>
                <a:gridCol w="3039872"/>
              </a:tblGrid>
              <a:tr h="154798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Henna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Tattoo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$5.00+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4798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Henna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for Hair</a:t>
                      </a:r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 $20.00+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323935"/>
              </p:ext>
            </p:extLst>
          </p:nvPr>
        </p:nvGraphicFramePr>
        <p:xfrm>
          <a:off x="4480560" y="703879"/>
          <a:ext cx="2932176" cy="3095962"/>
        </p:xfrm>
        <a:graphic>
          <a:graphicData uri="http://schemas.openxmlformats.org/drawingml/2006/table">
            <a:tbl>
              <a:tblPr/>
              <a:tblGrid>
                <a:gridCol w="2932176"/>
              </a:tblGrid>
              <a:tr h="154798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Back Massage $25.00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547981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Full Massage $60.00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523360"/>
              </p:ext>
            </p:extLst>
          </p:nvPr>
        </p:nvGraphicFramePr>
        <p:xfrm>
          <a:off x="1119632" y="3942080"/>
          <a:ext cx="6400800" cy="581660"/>
        </p:xfrm>
        <a:graphic>
          <a:graphicData uri="http://schemas.openxmlformats.org/drawingml/2006/table">
            <a:tbl>
              <a:tblPr/>
              <a:tblGrid>
                <a:gridCol w="6400800"/>
              </a:tblGrid>
              <a:tr h="5816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Hair</a:t>
                      </a:r>
                      <a:r>
                        <a:rPr lang="en-US" sz="2400" b="1" i="0" u="none" strike="noStrike" baseline="0" dirty="0" smtClean="0">
                          <a:solidFill>
                            <a:schemeClr val="bg1"/>
                          </a:solidFill>
                          <a:effectLst/>
                          <a:latin typeface="Calibri" charset="0"/>
                        </a:rPr>
                        <a:t> Oil Massage $25.00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0265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125</Words>
  <Application>Microsoft Macintosh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Palakkumar Hirpara</dc:creator>
  <cp:lastModifiedBy>Palakkumar Hirpara</cp:lastModifiedBy>
  <cp:revision>18</cp:revision>
  <dcterms:created xsi:type="dcterms:W3CDTF">2017-01-07T00:18:17Z</dcterms:created>
  <dcterms:modified xsi:type="dcterms:W3CDTF">2017-01-16T03:00:48Z</dcterms:modified>
</cp:coreProperties>
</file>

<file path=docProps/thumbnail.jpeg>
</file>